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1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4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5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3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2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5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2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8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3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5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C0BD7-3F8B-4389-AB00-FFCB07933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DACF-CCEC-4198-911D-EFCE1F03CC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8991600" cy="6248399"/>
          </a:xfrm>
        </p:spPr>
        <p:txBody>
          <a:bodyPr>
            <a:normAutofit/>
          </a:bodyPr>
          <a:lstStyle/>
          <a:p>
            <a:r>
              <a:rPr lang="en-US" sz="10000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MPOY</a:t>
            </a:r>
            <a:br>
              <a:rPr lang="en-US" sz="10000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</a:br>
            <a:r>
              <a:rPr lang="en-US" sz="10000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WINNERS</a:t>
            </a:r>
            <a:br>
              <a:rPr lang="en-US" sz="10000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</a:br>
            <a:r>
              <a:rPr lang="en-US" sz="10000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2013</a:t>
            </a:r>
            <a:endParaRPr lang="en-US" sz="10000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18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Management Systems Plans &amp; Scheduling Professional of the Year(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Amn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3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Management Systems Analysis Professional of the Year(SNCO)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3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9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Management Systems Analysis Professional of the Year(NCO)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3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0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Management Systems Analysis Professional of the Year(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Amn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8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Load Crew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902823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1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Armament Systems Manager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28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Armament Systems Supervisor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8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Armament Systems Technician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2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Munitions and Missile Maintenance </a:t>
            </a:r>
            <a:b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</a:b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CGO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Munitions and Missile Maintenance </a:t>
            </a:r>
            <a:b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</a:b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Manager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9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Lance P. 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Sijan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 Award(CGO)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3657601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4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Munitions and Missile Maintenance </a:t>
            </a:r>
            <a:b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</a:b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Supervisor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49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Munitions and Missile Maintenance </a:t>
            </a:r>
            <a:b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</a:b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Technician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95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0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Training Flight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4" y="1965960"/>
            <a:ext cx="7689389" cy="3383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0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Training Instructor of 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38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0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Training Manager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4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General Lew Allen Jr. Award(Officer)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57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4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General Lew Allen Jr. Award(SNCO)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CMSgt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 Thomas N. Barnes Award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8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8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Munitions and Missile CGO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22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6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Munitions and Missile Manager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49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5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Lance P. 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Sijan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 Award(SNCO)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9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Munitions and Missile Supervisor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6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Munitions and Missile Technician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68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Aircraft Maintenance </a:t>
            </a:r>
            <a:r>
              <a:rPr lang="en-US" dirty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F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GO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4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Aircraft Maintenance CGO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97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8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Aircraft Maintenance Manager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52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4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Aircraft Maintenance Supervisor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Lt Gen Leo Marquez Outstanding Aircraft Maintenance Technician of the Year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41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1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Specialist of the Year(NCO)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2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Specialist of the Year(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Amn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383" y="5714998"/>
            <a:ext cx="5751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prstClr val="white"/>
                </a:solidFill>
                <a:latin typeface="Rage Italic" panose="03070502040507070304" pitchFamily="66" charset="0"/>
              </a:rPr>
              <a:t>SrA</a:t>
            </a:r>
            <a:r>
              <a:rPr lang="en-US" sz="4400" dirty="0">
                <a:solidFill>
                  <a:prstClr val="white"/>
                </a:solidFill>
                <a:latin typeface="Rage Italic" panose="03070502040507070304" pitchFamily="66" charset="0"/>
              </a:rPr>
              <a:t> Michael Mac </a:t>
            </a:r>
            <a:r>
              <a:rPr lang="en-US" sz="4400" dirty="0" err="1">
                <a:solidFill>
                  <a:prstClr val="white"/>
                </a:solidFill>
                <a:latin typeface="Rage Italic" panose="03070502040507070304" pitchFamily="66" charset="0"/>
              </a:rPr>
              <a:t>Farlane</a:t>
            </a:r>
            <a:endParaRPr lang="en-US" sz="4400" dirty="0">
              <a:solidFill>
                <a:prstClr val="white"/>
              </a:solidFill>
              <a:latin typeface="Rage Italic" panose="03070502040507070304" pitchFamily="66" charset="0"/>
            </a:endParaRPr>
          </a:p>
        </p:txBody>
      </p:sp>
      <p:pic>
        <p:nvPicPr>
          <p:cNvPr id="3" name="animation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6331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Professional of the Year(CGO)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8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Lance P. 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Sijan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 Award(NCO)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56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Professional of the Year(SNCO)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4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Professional of the Year(NCO)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89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6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Professional of the Year(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Amn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57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2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Support Professional of the Year(SNCO)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68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Support Professional of the Year(NCO)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0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Support Professional of the Year(</a:t>
            </a:r>
            <a:r>
              <a:rPr lang="en-US" dirty="0" err="1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Amn</a:t>
            </a:r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68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32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Management Systems Plans &amp; Scheduling Professional of the Year(SNCO)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6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7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13546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age Italic" panose="03070502040507070304" pitchFamily="66" charset="0"/>
                <a:cs typeface="AngsanaUPC" panose="02020603050405020304" pitchFamily="18" charset="-34"/>
              </a:rPr>
              <a:t>Maintenance Management Systems Plans &amp; Scheduling Professional of the Year(NCO)</a:t>
            </a:r>
            <a:endParaRPr lang="en-US" dirty="0">
              <a:solidFill>
                <a:schemeClr val="bg1"/>
              </a:solidFill>
              <a:latin typeface="Rage Italic" panose="03070502040507070304" pitchFamily="66" charset="0"/>
              <a:cs typeface="AngsanaUPC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71" y="1600200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4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308</Words>
  <Application>Microsoft Office PowerPoint</Application>
  <PresentationFormat>On-screen Show (4:3)</PresentationFormat>
  <Paragraphs>43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1_Office Theme</vt:lpstr>
      <vt:lpstr>MPOY WINNERS 2013</vt:lpstr>
      <vt:lpstr>Lance P. Sijan Award(CGO)</vt:lpstr>
      <vt:lpstr>Lance P. Sijan Award(SNCO)</vt:lpstr>
      <vt:lpstr>Lance P. Sijan Award(NCO)</vt:lpstr>
      <vt:lpstr>Maintenance Support Professional of the Year(SNCO)</vt:lpstr>
      <vt:lpstr>Maintenance Support Professional of the Year(NCO)</vt:lpstr>
      <vt:lpstr>Maintenance Support Professional of the Year(Amn)</vt:lpstr>
      <vt:lpstr>Maintenance Management Systems Plans &amp; Scheduling Professional of the Year(SNCO)</vt:lpstr>
      <vt:lpstr>Maintenance Management Systems Plans &amp; Scheduling Professional of the Year(NCO)</vt:lpstr>
      <vt:lpstr>Maintenance Management Systems Plans &amp; Scheduling Professional of the Year(Amn)</vt:lpstr>
      <vt:lpstr>Maintenance Management Systems Analysis Professional of the Year(SNCO)</vt:lpstr>
      <vt:lpstr>Maintenance Management Systems Analysis Professional of the Year(NCO)</vt:lpstr>
      <vt:lpstr>Maintenance Management Systems Analysis Professional of the Year(Amn)</vt:lpstr>
      <vt:lpstr>Load Crew of the Year</vt:lpstr>
      <vt:lpstr>Armament Systems Manager of the Year</vt:lpstr>
      <vt:lpstr>Armament Systems Supervisor of the Year</vt:lpstr>
      <vt:lpstr>Armament Systems Technician of the Year</vt:lpstr>
      <vt:lpstr>Munitions and Missile Maintenance  CGO of the Year</vt:lpstr>
      <vt:lpstr>Munitions and Missile Maintenance  Manager of the Year</vt:lpstr>
      <vt:lpstr>Munitions and Missile Maintenance  Supervisor of the Year</vt:lpstr>
      <vt:lpstr>Munitions and Missile Maintenance  Technician of the Year</vt:lpstr>
      <vt:lpstr>Maintenance Training Flight of the Year</vt:lpstr>
      <vt:lpstr>Maintenance Training Instructor of  the Year</vt:lpstr>
      <vt:lpstr>Training Manager of the Year</vt:lpstr>
      <vt:lpstr>General Lew Allen Jr. Award(Officer)</vt:lpstr>
      <vt:lpstr>General Lew Allen Jr. Award(SNCO)</vt:lpstr>
      <vt:lpstr>CMSgt Thomas N. Barnes Award</vt:lpstr>
      <vt:lpstr>Lt Gen Leo Marquez Outstanding Munitions and Missile CGO</vt:lpstr>
      <vt:lpstr>Lt Gen Leo Marquez Outstanding Munitions and Missile Manager of the Year</vt:lpstr>
      <vt:lpstr>Lt Gen Leo Marquez Outstanding Munitions and Missile Supervisor of the Year</vt:lpstr>
      <vt:lpstr>Lt Gen Leo Marquez Outstanding Munitions and Missile Technician of the Year</vt:lpstr>
      <vt:lpstr>Lt Gen Leo Marquez Outstanding Aircraft Maintenance FGO</vt:lpstr>
      <vt:lpstr>Lt Gen Leo Marquez Outstanding Aircraft Maintenance CGO</vt:lpstr>
      <vt:lpstr>Lt Gen Leo Marquez Outstanding Aircraft Maintenance Manager of the Year</vt:lpstr>
      <vt:lpstr>Lt Gen Leo Marquez Outstanding Aircraft Maintenance Supervisor of the Year</vt:lpstr>
      <vt:lpstr>Lt Gen Leo Marquez Outstanding Aircraft Maintenance Technician of the Year</vt:lpstr>
      <vt:lpstr>Specialist of the Year(NCO)</vt:lpstr>
      <vt:lpstr>Specialist of the Year(Amn)</vt:lpstr>
      <vt:lpstr>Maintenance Professional of the Year(CGO)</vt:lpstr>
      <vt:lpstr>Maintenance Professional of the Year(SNCO)</vt:lpstr>
      <vt:lpstr>Maintenance Professional of the Year(NCO)</vt:lpstr>
      <vt:lpstr>Maintenance Professional of the Year(Amn)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MPOY WINNERS 2013</dc:title>
  <dc:creator>Jake</dc:creator>
  <cp:lastModifiedBy>Jake</cp:lastModifiedBy>
  <cp:revision>2</cp:revision>
  <dcterms:created xsi:type="dcterms:W3CDTF">2014-02-20T22:50:19Z</dcterms:created>
  <dcterms:modified xsi:type="dcterms:W3CDTF">2014-02-21T00:06:51Z</dcterms:modified>
</cp:coreProperties>
</file>