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  <p:sldId id="256" r:id="rId4"/>
    <p:sldId id="29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7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1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5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9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2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53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3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6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6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5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8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2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36F9-7AE8-417F-B955-9B23F1F1B89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B6C-2047-4938-9457-B7A04402D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7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0BD7-3F8B-4389-AB00-FFCB07933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DACF-CCEC-4198-911D-EFCE1F03C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2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Tool Office\Desktop\MPOY Show Files\Final MPOY Files\Jolly Flight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9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Tool Office\Desktop\MPOY Show Files\Final MPOY Files\Jolly Flight\phot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7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8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 P. Sijan Award(CGO)</dc:title>
  <dc:creator>Jake</dc:creator>
  <cp:lastModifiedBy>eTool Office</cp:lastModifiedBy>
  <cp:revision>12</cp:revision>
  <dcterms:created xsi:type="dcterms:W3CDTF">2014-02-17T13:16:18Z</dcterms:created>
  <dcterms:modified xsi:type="dcterms:W3CDTF">2014-02-21T14:53:58Z</dcterms:modified>
</cp:coreProperties>
</file>